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21" autoAdjust="0"/>
    <p:restoredTop sz="94660"/>
  </p:normalViewPr>
  <p:slideViewPr>
    <p:cSldViewPr snapToGrid="0">
      <p:cViewPr varScale="1">
        <p:scale>
          <a:sx n="73" d="100"/>
          <a:sy n="73" d="100"/>
        </p:scale>
        <p:origin x="4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2EA5-4F2B-4CC5-A564-CC6669354A2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E2EB-024A-4B92-ABA0-1A1BD906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66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2EA5-4F2B-4CC5-A564-CC6669354A2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E2EB-024A-4B92-ABA0-1A1BD906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4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2EA5-4F2B-4CC5-A564-CC6669354A2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E2EB-024A-4B92-ABA0-1A1BD906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9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2EA5-4F2B-4CC5-A564-CC6669354A2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E2EB-024A-4B92-ABA0-1A1BD906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46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2EA5-4F2B-4CC5-A564-CC6669354A2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E2EB-024A-4B92-ABA0-1A1BD906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79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2EA5-4F2B-4CC5-A564-CC6669354A2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E2EB-024A-4B92-ABA0-1A1BD906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39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2EA5-4F2B-4CC5-A564-CC6669354A2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E2EB-024A-4B92-ABA0-1A1BD906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13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2EA5-4F2B-4CC5-A564-CC6669354A2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E2EB-024A-4B92-ABA0-1A1BD906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0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2EA5-4F2B-4CC5-A564-CC6669354A2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E2EB-024A-4B92-ABA0-1A1BD906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2EA5-4F2B-4CC5-A564-CC6669354A2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E2EB-024A-4B92-ABA0-1A1BD906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98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2EA5-4F2B-4CC5-A564-CC6669354A2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E2EB-024A-4B92-ABA0-1A1BD906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57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D2EA5-4F2B-4CC5-A564-CC6669354A2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7E2EB-024A-4B92-ABA0-1A1BD906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D968-C6A8-6BA2-C107-57CBDBE0F9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latin typeface="+mn-lt"/>
              </a:rPr>
              <a:t>Library </a:t>
            </a:r>
            <a:r>
              <a:rPr lang="en-US" sz="4400" b="1" dirty="0">
                <a:latin typeface="+mn-lt"/>
              </a:rPr>
              <a:t>Management with User and Admin Roles</a:t>
            </a:r>
          </a:p>
        </p:txBody>
      </p:sp>
    </p:spTree>
    <p:extLst>
      <p:ext uri="{BB962C8B-B14F-4D97-AF65-F5344CB8AC3E}">
        <p14:creationId xmlns:p14="http://schemas.microsoft.com/office/powerpoint/2010/main" val="243072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29F5A-0C6E-5567-DA60-C6A778D24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44" y="79022"/>
            <a:ext cx="9572977" cy="563315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Introduction</a:t>
            </a:r>
            <a:br>
              <a:rPr lang="en-US" sz="3600" b="1" dirty="0">
                <a:latin typeface="+mn-lt"/>
              </a:rPr>
            </a:br>
            <a:r>
              <a:rPr lang="en-US" sz="3600" b="1" dirty="0">
                <a:latin typeface="+mn-lt"/>
              </a:rPr>
              <a:t>Objective</a:t>
            </a:r>
            <a:br>
              <a:rPr lang="en-US" sz="3600" b="1" dirty="0">
                <a:latin typeface="+mn-lt"/>
              </a:rPr>
            </a:br>
            <a:r>
              <a:rPr lang="en-US" sz="3600" b="1" dirty="0">
                <a:latin typeface="+mn-lt"/>
              </a:rPr>
              <a:t>Scope</a:t>
            </a:r>
            <a:br>
              <a:rPr lang="en-US" sz="3600" b="1" dirty="0">
                <a:latin typeface="+mn-lt"/>
              </a:rPr>
            </a:br>
            <a:r>
              <a:rPr lang="en-US" sz="3600" b="1" dirty="0">
                <a:latin typeface="+mn-lt"/>
              </a:rPr>
              <a:t>Tools and technology used</a:t>
            </a:r>
            <a:br>
              <a:rPr lang="en-US" sz="3600" b="1" dirty="0">
                <a:latin typeface="+mn-lt"/>
              </a:rPr>
            </a:br>
            <a:r>
              <a:rPr lang="en-US" sz="3600" b="1" dirty="0" smtClean="0">
                <a:latin typeface="+mn-lt"/>
              </a:rPr>
              <a:t>Team Recognition</a:t>
            </a:r>
            <a:r>
              <a:rPr lang="en-US" sz="3600" b="1" dirty="0">
                <a:latin typeface="+mn-lt"/>
              </a:rPr>
              <a:t/>
            </a:r>
            <a:br>
              <a:rPr lang="en-US" sz="3600" b="1" dirty="0">
                <a:latin typeface="+mn-lt"/>
              </a:rPr>
            </a:br>
            <a:r>
              <a:rPr lang="en-US" sz="3600" b="1" dirty="0"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0243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B13A5-7D6D-D794-EC23-A8BA1E974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063" y="951544"/>
            <a:ext cx="4622638" cy="462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5445D1-4732-0039-01D7-EB0A76022F27}"/>
              </a:ext>
            </a:extLst>
          </p:cNvPr>
          <p:cNvSpPr txBox="1"/>
          <p:nvPr/>
        </p:nvSpPr>
        <p:spPr>
          <a:xfrm>
            <a:off x="341731" y="1308482"/>
            <a:ext cx="601697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Introduction</a:t>
            </a:r>
          </a:p>
          <a:p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  </a:t>
            </a:r>
            <a:r>
              <a:rPr lang="en-US" sz="2400" dirty="0"/>
              <a:t>The presentation is about a library management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  </a:t>
            </a:r>
            <a:r>
              <a:rPr lang="en-US" sz="2400" dirty="0"/>
              <a:t>The website has two user roles: admin and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/>
              <a:t>The website offers a range of features for both administrators and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features will be explored in detail throughout the presentation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255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659393-08A9-BBFD-F04C-53549885B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04" y="782320"/>
            <a:ext cx="5131769" cy="5131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D0E348-7DA9-7316-5F5B-70FEEF18A52F}"/>
              </a:ext>
            </a:extLst>
          </p:cNvPr>
          <p:cNvSpPr txBox="1"/>
          <p:nvPr/>
        </p:nvSpPr>
        <p:spPr>
          <a:xfrm>
            <a:off x="451556" y="1304834"/>
            <a:ext cx="572911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Objective</a:t>
            </a:r>
          </a:p>
          <a:p>
            <a:endParaRPr lang="en-US" sz="32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 smtClean="0">
                <a:effectLst/>
              </a:rPr>
              <a:t>to </a:t>
            </a:r>
            <a:r>
              <a:rPr lang="en-US" sz="2400" b="0" i="0" dirty="0">
                <a:effectLst/>
              </a:rPr>
              <a:t>provide a user-friendly platform for efficient management of library resources.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 smtClean="0">
                <a:effectLst/>
              </a:rPr>
              <a:t>to </a:t>
            </a:r>
            <a:r>
              <a:rPr lang="en-US" sz="2400" b="0" i="0" dirty="0">
                <a:effectLst/>
              </a:rPr>
              <a:t>achieve this objective by offering a range of features for both administrators and users.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 smtClean="0">
                <a:effectLst/>
              </a:rPr>
              <a:t>to </a:t>
            </a:r>
            <a:r>
              <a:rPr lang="en-US" sz="2400" b="0" i="0" dirty="0">
                <a:effectLst/>
              </a:rPr>
              <a:t>simplify the process of adding, editing, and deleting books and categories for administrators</a:t>
            </a:r>
            <a:r>
              <a:rPr lang="en-US" sz="2400" b="0" i="0" dirty="0">
                <a:effectLst/>
                <a:latin typeface="Söhne"/>
              </a:rPr>
              <a:t>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3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54AA2B-275F-4487-0A06-89317D4DE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206" y="1376313"/>
            <a:ext cx="4302034" cy="4302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2373D8-6A19-5D2C-6B86-D96BDB9FD296}"/>
              </a:ext>
            </a:extLst>
          </p:cNvPr>
          <p:cNvSpPr txBox="1"/>
          <p:nvPr/>
        </p:nvSpPr>
        <p:spPr>
          <a:xfrm>
            <a:off x="386079" y="322048"/>
            <a:ext cx="5958788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Scope</a:t>
            </a:r>
            <a:endParaRPr lang="en-US" sz="28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scope of the library management website includes features and functionalities for both administrators and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/>
              <a:t>For administrators, the website allows them to add new categories and books with name, author name, and category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   </a:t>
            </a:r>
            <a:r>
              <a:rPr lang="en-US" sz="2400" dirty="0"/>
              <a:t>Administrators can also edit and delete existing books, as well as view all books and categories in the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  </a:t>
            </a:r>
            <a:r>
              <a:rPr lang="en-US" sz="2400" dirty="0"/>
              <a:t>For users, the website provides easy access to all available books with author name and category information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595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D08355-8747-1197-BEFE-87D7BC581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33" y="575820"/>
            <a:ext cx="5570456" cy="5570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9B1D0B-7057-C784-045A-0E36335FB91A}"/>
              </a:ext>
            </a:extLst>
          </p:cNvPr>
          <p:cNvSpPr txBox="1"/>
          <p:nvPr/>
        </p:nvSpPr>
        <p:spPr>
          <a:xfrm>
            <a:off x="316089" y="850140"/>
            <a:ext cx="557045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Tools and Technology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  The library management website was developed using a range of tools and technologies.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  The frontend design of the website was implemented using HTML, CSS, and JavaScript.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  The backend of the website was developed using PHP and MySQL.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  The combination of these tools and technologies allowed for the creation of a user-friendly library management website.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2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Team </a:t>
            </a:r>
            <a:r>
              <a:rPr lang="en-US" sz="4800" dirty="0" smtClean="0">
                <a:latin typeface="+mn-lt"/>
              </a:rPr>
              <a:t>Recognition</a:t>
            </a:r>
            <a:endParaRPr lang="en-US" sz="4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15" y="1941512"/>
            <a:ext cx="7717973" cy="43155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Our team has collectively worked for the project.</a:t>
            </a:r>
          </a:p>
          <a:p>
            <a:pPr marL="0" indent="0">
              <a:buNone/>
            </a:pPr>
            <a:r>
              <a:rPr lang="en-US" sz="2400" dirty="0" smtClean="0"/>
              <a:t>Each team member has played a vital role for the development of the project.</a:t>
            </a:r>
          </a:p>
          <a:p>
            <a:pPr marL="0" indent="0">
              <a:buNone/>
            </a:pPr>
            <a:r>
              <a:rPr lang="en-US" sz="2400" dirty="0" smtClean="0"/>
              <a:t>Their hard work and dedication has lead the project to come to an end.</a:t>
            </a:r>
          </a:p>
          <a:p>
            <a:pPr marL="0" indent="0">
              <a:buNone/>
            </a:pPr>
            <a:r>
              <a:rPr lang="en-US" sz="2400" dirty="0" smtClean="0"/>
              <a:t>Team Members:</a:t>
            </a:r>
          </a:p>
          <a:p>
            <a:r>
              <a:rPr lang="en-US" sz="2400" dirty="0" smtClean="0"/>
              <a:t>Anjali Basnet (Leader)</a:t>
            </a:r>
          </a:p>
          <a:p>
            <a:r>
              <a:rPr lang="en-US" sz="2400" dirty="0" err="1" smtClean="0"/>
              <a:t>Dipen</a:t>
            </a:r>
            <a:r>
              <a:rPr lang="en-US" sz="2400" dirty="0" smtClean="0"/>
              <a:t> Basnet</a:t>
            </a:r>
          </a:p>
          <a:p>
            <a:r>
              <a:rPr lang="en-US" sz="2400" dirty="0" err="1" smtClean="0"/>
              <a:t>Preeti</a:t>
            </a:r>
            <a:r>
              <a:rPr lang="en-US" sz="2400" dirty="0" smtClean="0"/>
              <a:t> Pradhan</a:t>
            </a:r>
          </a:p>
          <a:p>
            <a:r>
              <a:rPr lang="en-US" sz="2400" dirty="0" err="1" smtClean="0"/>
              <a:t>Bijita</a:t>
            </a:r>
            <a:r>
              <a:rPr lang="en-US" sz="2400" dirty="0" smtClean="0"/>
              <a:t> </a:t>
            </a:r>
            <a:r>
              <a:rPr lang="en-US" sz="2400" dirty="0" err="1" smtClean="0"/>
              <a:t>Dhungana</a:t>
            </a:r>
            <a:endParaRPr lang="en-US" sz="2400" dirty="0" smtClean="0"/>
          </a:p>
          <a:p>
            <a:r>
              <a:rPr lang="en-US" sz="2400" dirty="0" smtClean="0"/>
              <a:t>Priyanka Singh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Meetin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588" y="2161903"/>
            <a:ext cx="3918857" cy="319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99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07CD15-57AC-49C9-8C9F-6624AB59E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7800" y="1381125"/>
            <a:ext cx="5156200" cy="3867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8F5947-87D9-7DF1-2432-2F306A2F3DD3}"/>
              </a:ext>
            </a:extLst>
          </p:cNvPr>
          <p:cNvSpPr txBox="1"/>
          <p:nvPr/>
        </p:nvSpPr>
        <p:spPr>
          <a:xfrm>
            <a:off x="201384" y="1119868"/>
            <a:ext cx="59563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  The library management website offers features and functionalities for both administrators and users.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400" b="0" i="0" dirty="0" smtClean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improves the efficiency and accessibility of managing library resources.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D1D5DB"/>
                </a:solidFill>
                <a:effectLst/>
                <a:latin typeface="Söhne"/>
              </a:rPr>
              <a:t>The </a:t>
            </a: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website meets the needs of modern libraries.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aims to improve overall efficiency and accessibility for all users.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4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2" y="2351313"/>
            <a:ext cx="10515600" cy="42697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b="1" dirty="0" smtClean="0"/>
              <a:t>Thank You!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58356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174</TotalTime>
  <Words>362</Words>
  <Application>Microsoft Office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Söhne</vt:lpstr>
      <vt:lpstr>Office Theme</vt:lpstr>
      <vt:lpstr>Library Management with User and Admin Roles</vt:lpstr>
      <vt:lpstr>Introduction Objective Scope Tools and technology used Team Recognition Conclusion</vt:lpstr>
      <vt:lpstr>PowerPoint Presentation</vt:lpstr>
      <vt:lpstr>PowerPoint Presentation</vt:lpstr>
      <vt:lpstr>PowerPoint Presentation</vt:lpstr>
      <vt:lpstr>PowerPoint Presentation</vt:lpstr>
      <vt:lpstr>Team Recognition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Website for Library Management with User and Admin Roles</dc:title>
  <dc:creator>Sakshyam Dangi</dc:creator>
  <cp:lastModifiedBy>DWIT CSIT</cp:lastModifiedBy>
  <cp:revision>23</cp:revision>
  <dcterms:created xsi:type="dcterms:W3CDTF">2023-06-14T13:35:05Z</dcterms:created>
  <dcterms:modified xsi:type="dcterms:W3CDTF">2023-07-12T02:29:27Z</dcterms:modified>
</cp:coreProperties>
</file>